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9B2F42-2427-796C-9FE7-D378B6A4AFB2}" v="2" dt="2022-01-10T05:00:19.824"/>
    <p1510:client id="{CFDB8CEB-1488-B965-36EB-EEBEDF9DF64D}" v="25" dt="2022-01-05T10:38:22.2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9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柴田 典子" userId="S::nshibata@aichi-cc.jp::ff387f4d-62fe-470d-96b9-f1df13290032" providerId="AD" clId="Web-{CFDB8CEB-1488-B965-36EB-EEBEDF9DF64D}"/>
    <pc:docChg chg="modSld">
      <pc:chgData name="柴田 典子" userId="S::nshibata@aichi-cc.jp::ff387f4d-62fe-470d-96b9-f1df13290032" providerId="AD" clId="Web-{CFDB8CEB-1488-B965-36EB-EEBEDF9DF64D}" dt="2022-01-05T10:38:20.890" v="9" actId="20577"/>
      <pc:docMkLst>
        <pc:docMk/>
      </pc:docMkLst>
      <pc:sldChg chg="modSp">
        <pc:chgData name="柴田 典子" userId="S::nshibata@aichi-cc.jp::ff387f4d-62fe-470d-96b9-f1df13290032" providerId="AD" clId="Web-{CFDB8CEB-1488-B965-36EB-EEBEDF9DF64D}" dt="2022-01-05T10:37:52.827" v="1" actId="20577"/>
        <pc:sldMkLst>
          <pc:docMk/>
          <pc:sldMk cId="4125008302" sldId="256"/>
        </pc:sldMkLst>
        <pc:spChg chg="mod">
          <ac:chgData name="柴田 典子" userId="S::nshibata@aichi-cc.jp::ff387f4d-62fe-470d-96b9-f1df13290032" providerId="AD" clId="Web-{CFDB8CEB-1488-B965-36EB-EEBEDF9DF64D}" dt="2022-01-05T10:37:52.827" v="1" actId="20577"/>
          <ac:spMkLst>
            <pc:docMk/>
            <pc:sldMk cId="4125008302" sldId="256"/>
            <ac:spMk id="5" creationId="{00000000-0000-0000-0000-000000000000}"/>
          </ac:spMkLst>
        </pc:spChg>
      </pc:sldChg>
      <pc:sldChg chg="modSp">
        <pc:chgData name="柴田 典子" userId="S::nshibata@aichi-cc.jp::ff387f4d-62fe-470d-96b9-f1df13290032" providerId="AD" clId="Web-{CFDB8CEB-1488-B965-36EB-EEBEDF9DF64D}" dt="2022-01-05T10:38:07.156" v="3" actId="20577"/>
        <pc:sldMkLst>
          <pc:docMk/>
          <pc:sldMk cId="4220678276" sldId="257"/>
        </pc:sldMkLst>
        <pc:spChg chg="mod">
          <ac:chgData name="柴田 典子" userId="S::nshibata@aichi-cc.jp::ff387f4d-62fe-470d-96b9-f1df13290032" providerId="AD" clId="Web-{CFDB8CEB-1488-B965-36EB-EEBEDF9DF64D}" dt="2022-01-05T10:38:07.156" v="3" actId="20577"/>
          <ac:spMkLst>
            <pc:docMk/>
            <pc:sldMk cId="4220678276" sldId="257"/>
            <ac:spMk id="5" creationId="{00000000-0000-0000-0000-000000000000}"/>
          </ac:spMkLst>
        </pc:spChg>
      </pc:sldChg>
      <pc:sldChg chg="modSp">
        <pc:chgData name="柴田 典子" userId="S::nshibata@aichi-cc.jp::ff387f4d-62fe-470d-96b9-f1df13290032" providerId="AD" clId="Web-{CFDB8CEB-1488-B965-36EB-EEBEDF9DF64D}" dt="2022-01-05T10:38:20.890" v="9" actId="20577"/>
        <pc:sldMkLst>
          <pc:docMk/>
          <pc:sldMk cId="3205742249" sldId="258"/>
        </pc:sldMkLst>
        <pc:spChg chg="mod">
          <ac:chgData name="柴田 典子" userId="S::nshibata@aichi-cc.jp::ff387f4d-62fe-470d-96b9-f1df13290032" providerId="AD" clId="Web-{CFDB8CEB-1488-B965-36EB-EEBEDF9DF64D}" dt="2022-01-05T10:38:20.890" v="9" actId="20577"/>
          <ac:spMkLst>
            <pc:docMk/>
            <pc:sldMk cId="3205742249" sldId="258"/>
            <ac:spMk id="5" creationId="{00000000-0000-0000-0000-000000000000}"/>
          </ac:spMkLst>
        </pc:spChg>
      </pc:sldChg>
      <pc:sldChg chg="modSp">
        <pc:chgData name="柴田 典子" userId="S::nshibata@aichi-cc.jp::ff387f4d-62fe-470d-96b9-f1df13290032" providerId="AD" clId="Web-{CFDB8CEB-1488-B965-36EB-EEBEDF9DF64D}" dt="2022-01-05T10:38:15.297" v="6" actId="20577"/>
        <pc:sldMkLst>
          <pc:docMk/>
          <pc:sldMk cId="3024433984" sldId="259"/>
        </pc:sldMkLst>
        <pc:spChg chg="mod">
          <ac:chgData name="柴田 典子" userId="S::nshibata@aichi-cc.jp::ff387f4d-62fe-470d-96b9-f1df13290032" providerId="AD" clId="Web-{CFDB8CEB-1488-B965-36EB-EEBEDF9DF64D}" dt="2022-01-05T10:38:15.297" v="6" actId="20577"/>
          <ac:spMkLst>
            <pc:docMk/>
            <pc:sldMk cId="3024433984" sldId="259"/>
            <ac:spMk id="11" creationId="{00000000-0000-0000-0000-000000000000}"/>
          </ac:spMkLst>
        </pc:spChg>
      </pc:sldChg>
    </pc:docChg>
  </pc:docChgLst>
  <pc:docChgLst>
    <pc:chgData name="柴田 典子" userId="S::nshibata@aichi-cc.jp::ff387f4d-62fe-470d-96b9-f1df13290032" providerId="AD" clId="Web-{AA9B2F42-2427-796C-9FE7-D378B6A4AFB2}"/>
    <pc:docChg chg="modSld">
      <pc:chgData name="柴田 典子" userId="S::nshibata@aichi-cc.jp::ff387f4d-62fe-470d-96b9-f1df13290032" providerId="AD" clId="Web-{AA9B2F42-2427-796C-9FE7-D378B6A4AFB2}" dt="2022-01-10T05:00:19.824" v="1" actId="1076"/>
      <pc:docMkLst>
        <pc:docMk/>
      </pc:docMkLst>
      <pc:sldChg chg="modSp">
        <pc:chgData name="柴田 典子" userId="S::nshibata@aichi-cc.jp::ff387f4d-62fe-470d-96b9-f1df13290032" providerId="AD" clId="Web-{AA9B2F42-2427-796C-9FE7-D378B6A4AFB2}" dt="2022-01-10T05:00:19.824" v="1" actId="1076"/>
        <pc:sldMkLst>
          <pc:docMk/>
          <pc:sldMk cId="4125008302" sldId="256"/>
        </pc:sldMkLst>
        <pc:spChg chg="mod">
          <ac:chgData name="柴田 典子" userId="S::nshibata@aichi-cc.jp::ff387f4d-62fe-470d-96b9-f1df13290032" providerId="AD" clId="Web-{AA9B2F42-2427-796C-9FE7-D378B6A4AFB2}" dt="2022-01-10T05:00:19.824" v="1" actId="1076"/>
          <ac:spMkLst>
            <pc:docMk/>
            <pc:sldMk cId="4125008302" sldId="256"/>
            <ac:spMk id="10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2DEF-AB25-4FD0-89D4-91680806DF4A}" type="datetimeFigureOut">
              <a:rPr kumimoji="1" lang="ja-JP" altLang="en-US" smtClean="0"/>
              <a:t>2023/6/1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47E6-AC46-4023-B565-7791C3FF81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7581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2DEF-AB25-4FD0-89D4-91680806DF4A}" type="datetimeFigureOut">
              <a:rPr kumimoji="1" lang="ja-JP" altLang="en-US" smtClean="0"/>
              <a:t>2023/6/1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47E6-AC46-4023-B565-7791C3FF81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5303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2DEF-AB25-4FD0-89D4-91680806DF4A}" type="datetimeFigureOut">
              <a:rPr kumimoji="1" lang="ja-JP" altLang="en-US" smtClean="0"/>
              <a:t>2023/6/1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47E6-AC46-4023-B565-7791C3FF81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7963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2DEF-AB25-4FD0-89D4-91680806DF4A}" type="datetimeFigureOut">
              <a:rPr kumimoji="1" lang="ja-JP" altLang="en-US" smtClean="0"/>
              <a:t>2023/6/1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47E6-AC46-4023-B565-7791C3FF81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927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2DEF-AB25-4FD0-89D4-91680806DF4A}" type="datetimeFigureOut">
              <a:rPr kumimoji="1" lang="ja-JP" altLang="en-US" smtClean="0"/>
              <a:t>2023/6/1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47E6-AC46-4023-B565-7791C3FF81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786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2DEF-AB25-4FD0-89D4-91680806DF4A}" type="datetimeFigureOut">
              <a:rPr kumimoji="1" lang="ja-JP" altLang="en-US" smtClean="0"/>
              <a:t>2023/6/1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47E6-AC46-4023-B565-7791C3FF81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3834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2DEF-AB25-4FD0-89D4-91680806DF4A}" type="datetimeFigureOut">
              <a:rPr kumimoji="1" lang="ja-JP" altLang="en-US" smtClean="0"/>
              <a:t>2023/6/1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47E6-AC46-4023-B565-7791C3FF81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584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2DEF-AB25-4FD0-89D4-91680806DF4A}" type="datetimeFigureOut">
              <a:rPr kumimoji="1" lang="ja-JP" altLang="en-US" smtClean="0"/>
              <a:t>2023/6/1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47E6-AC46-4023-B565-7791C3FF81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9410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2DEF-AB25-4FD0-89D4-91680806DF4A}" type="datetimeFigureOut">
              <a:rPr kumimoji="1" lang="ja-JP" altLang="en-US" smtClean="0"/>
              <a:t>2023/6/1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47E6-AC46-4023-B565-7791C3FF81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682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2DEF-AB25-4FD0-89D4-91680806DF4A}" type="datetimeFigureOut">
              <a:rPr kumimoji="1" lang="ja-JP" altLang="en-US" smtClean="0"/>
              <a:t>2023/6/1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47E6-AC46-4023-B565-7791C3FF81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26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2DEF-AB25-4FD0-89D4-91680806DF4A}" type="datetimeFigureOut">
              <a:rPr kumimoji="1" lang="ja-JP" altLang="en-US" smtClean="0"/>
              <a:t>2023/6/1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47E6-AC46-4023-B565-7791C3FF81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990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12DEF-AB25-4FD0-89D4-91680806DF4A}" type="datetimeFigureOut">
              <a:rPr kumimoji="1" lang="ja-JP" altLang="en-US" smtClean="0"/>
              <a:t>2023/6/1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247E6-AC46-4023-B565-7791C3FF81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6639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タ　イ　ト　ル</a:t>
            </a:r>
            <a:r>
              <a:rPr lang="en-US" altLang="ja-JP" dirty="0"/>
              <a:t>】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66936"/>
          </a:xfrm>
        </p:spPr>
        <p:txBody>
          <a:bodyPr/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【</a:t>
            </a:r>
            <a:r>
              <a:rPr kumimoji="1" lang="ja-JP" altLang="en-US" dirty="0">
                <a:solidFill>
                  <a:schemeClr val="tx1"/>
                </a:solidFill>
              </a:rPr>
              <a:t>所属および氏名</a:t>
            </a:r>
            <a:r>
              <a:rPr kumimoji="1" lang="en-US" altLang="ja-JP" dirty="0">
                <a:solidFill>
                  <a:schemeClr val="tx1"/>
                </a:solidFill>
              </a:rPr>
              <a:t>】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1520" y="260648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YYYY</a:t>
            </a:r>
            <a:r>
              <a:rPr kumimoji="1" lang="ja-JP" altLang="en-US" dirty="0"/>
              <a:t>年</a:t>
            </a:r>
            <a:r>
              <a:rPr kumimoji="1" lang="en-US" altLang="ja-JP" dirty="0"/>
              <a:t>MM</a:t>
            </a:r>
            <a:r>
              <a:rPr kumimoji="1" lang="ja-JP" altLang="en-US" dirty="0"/>
              <a:t>月</a:t>
            </a:r>
            <a:r>
              <a:rPr kumimoji="1" lang="en-US" altLang="ja-JP" dirty="0"/>
              <a:t>DD</a:t>
            </a:r>
            <a:r>
              <a:rPr kumimoji="1" lang="ja-JP" altLang="en-US" dirty="0"/>
              <a:t>日</a:t>
            </a:r>
            <a:endParaRPr kumimoji="1" lang="en-US" altLang="ja-JP" dirty="0"/>
          </a:p>
          <a:p>
            <a:r>
              <a:rPr lang="ja-JP" altLang="en-US" dirty="0"/>
              <a:t>第○回愛知県医学検査学会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380312" y="260648"/>
            <a:ext cx="1512168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ja-JP" altLang="en-US" b="1">
                <a:ea typeface="ＭＳ Ｐゴシック"/>
              </a:rPr>
              <a:t>様式</a:t>
            </a:r>
            <a:r>
              <a:rPr lang="ja-JP" altLang="en-US" b="1">
                <a:ea typeface="ＭＳ Ｐゴシック"/>
              </a:rPr>
              <a:t>22</a:t>
            </a:r>
            <a:r>
              <a:rPr lang="en-US" altLang="ja-JP" b="1" dirty="0">
                <a:ea typeface="ＭＳ Ｐゴシック"/>
              </a:rPr>
              <a:t>-A</a:t>
            </a:r>
            <a:endParaRPr kumimoji="1" lang="en-US" altLang="ja-JP" b="1" dirty="0"/>
          </a:p>
          <a:p>
            <a:r>
              <a:rPr lang="ja-JP" altLang="en-US" b="1" dirty="0"/>
              <a:t>口演発表用</a:t>
            </a:r>
            <a:endParaRPr kumimoji="1" lang="ja-JP" altLang="en-US" b="1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971600" y="5013176"/>
            <a:ext cx="716479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角丸四角形 7"/>
          <p:cNvSpPr/>
          <p:nvPr/>
        </p:nvSpPr>
        <p:spPr>
          <a:xfrm>
            <a:off x="971600" y="5301208"/>
            <a:ext cx="7344816" cy="1080120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077834" y="544522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利益相反の有無　：　無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231241" y="5800180"/>
            <a:ext cx="66385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/>
              <a:t>※</a:t>
            </a:r>
            <a:r>
              <a:rPr lang="ja-JP" altLang="en-US" sz="1600" b="1" dirty="0"/>
              <a:t>この演題に関連し、開示すべき</a:t>
            </a:r>
            <a:r>
              <a:rPr lang="en-US" altLang="ja-JP" sz="1600" b="1" dirty="0"/>
              <a:t>COI</a:t>
            </a:r>
            <a:r>
              <a:rPr lang="ja-JP" altLang="en-US" sz="1600" b="1" dirty="0"/>
              <a:t>関係にある企業などはありません</a:t>
            </a:r>
            <a:endParaRPr kumimoji="1" lang="ja-JP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4125008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タ　イ　ト　ル</a:t>
            </a:r>
            <a:r>
              <a:rPr lang="en-US" altLang="ja-JP" dirty="0"/>
              <a:t>】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66936"/>
          </a:xfrm>
        </p:spPr>
        <p:txBody>
          <a:bodyPr/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【</a:t>
            </a:r>
            <a:r>
              <a:rPr kumimoji="1" lang="ja-JP" altLang="en-US" dirty="0">
                <a:solidFill>
                  <a:schemeClr val="tx1"/>
                </a:solidFill>
              </a:rPr>
              <a:t>所属および氏名</a:t>
            </a:r>
            <a:r>
              <a:rPr kumimoji="1" lang="en-US" altLang="ja-JP" dirty="0">
                <a:solidFill>
                  <a:schemeClr val="tx1"/>
                </a:solidFill>
              </a:rPr>
              <a:t>】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1520" y="260648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YYYY</a:t>
            </a:r>
            <a:r>
              <a:rPr kumimoji="1" lang="ja-JP" altLang="en-US" dirty="0"/>
              <a:t>年</a:t>
            </a:r>
            <a:r>
              <a:rPr kumimoji="1" lang="en-US" altLang="ja-JP" dirty="0"/>
              <a:t>MM</a:t>
            </a:r>
            <a:r>
              <a:rPr kumimoji="1" lang="ja-JP" altLang="en-US" dirty="0"/>
              <a:t>月</a:t>
            </a:r>
            <a:r>
              <a:rPr kumimoji="1" lang="en-US" altLang="ja-JP" dirty="0"/>
              <a:t>DD</a:t>
            </a:r>
            <a:r>
              <a:rPr kumimoji="1" lang="ja-JP" altLang="en-US" dirty="0"/>
              <a:t>日</a:t>
            </a:r>
            <a:endParaRPr kumimoji="1" lang="en-US" altLang="ja-JP" dirty="0"/>
          </a:p>
          <a:p>
            <a:r>
              <a:rPr lang="ja-JP" altLang="en-US" dirty="0"/>
              <a:t>第○回愛知県医学検査学会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380312" y="260648"/>
            <a:ext cx="1512168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ja-JP" altLang="en-US" b="1">
                <a:ea typeface="ＭＳ Ｐゴシック"/>
              </a:rPr>
              <a:t>様式</a:t>
            </a:r>
            <a:r>
              <a:rPr lang="ja-JP" altLang="en-US" b="1">
                <a:ea typeface="ＭＳ Ｐゴシック"/>
              </a:rPr>
              <a:t>22</a:t>
            </a:r>
            <a:r>
              <a:rPr lang="en-US" altLang="ja-JP" b="1" dirty="0">
                <a:ea typeface="ＭＳ Ｐゴシック"/>
              </a:rPr>
              <a:t>-A</a:t>
            </a:r>
            <a:endParaRPr kumimoji="1" lang="en-US" altLang="ja-JP" b="1" dirty="0"/>
          </a:p>
          <a:p>
            <a:r>
              <a:rPr lang="ja-JP" altLang="en-US" b="1" dirty="0"/>
              <a:t>口演発表用</a:t>
            </a:r>
            <a:endParaRPr kumimoji="1" lang="ja-JP" altLang="en-US" b="1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971600" y="5013176"/>
            <a:ext cx="716479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角丸四角形 7"/>
          <p:cNvSpPr/>
          <p:nvPr/>
        </p:nvSpPr>
        <p:spPr>
          <a:xfrm>
            <a:off x="971600" y="5301208"/>
            <a:ext cx="7344816" cy="1080120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077834" y="544522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利益相反の有無　：　有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267744" y="5805264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/>
              <a:t>※</a:t>
            </a:r>
            <a:r>
              <a:rPr lang="ja-JP" altLang="en-US" sz="1400" b="1" dirty="0"/>
              <a:t>この演題に関連し、開示すべき</a:t>
            </a:r>
            <a:r>
              <a:rPr lang="en-US" altLang="ja-JP" sz="1400" b="1" dirty="0"/>
              <a:t>COI</a:t>
            </a:r>
            <a:r>
              <a:rPr lang="ja-JP" altLang="en-US" sz="1400" b="1" dirty="0"/>
              <a:t>関係にある企業名</a:t>
            </a:r>
            <a:endParaRPr lang="en-US" altLang="ja-JP" sz="1400" b="1" dirty="0"/>
          </a:p>
          <a:p>
            <a:r>
              <a:rPr kumimoji="1" lang="ja-JP" altLang="en-US" sz="1400" b="1" dirty="0"/>
              <a:t>　　　　　　　</a:t>
            </a:r>
            <a:r>
              <a:rPr kumimoji="1" lang="en-US" altLang="ja-JP" sz="1400" b="1" dirty="0"/>
              <a:t>XXX</a:t>
            </a:r>
            <a:r>
              <a:rPr kumimoji="1" lang="ja-JP" altLang="en-US" sz="1400" b="1" dirty="0"/>
              <a:t>株式会社、</a:t>
            </a:r>
            <a:r>
              <a:rPr kumimoji="1" lang="en-US" altLang="ja-JP" sz="1400" b="1" dirty="0"/>
              <a:t>YYY</a:t>
            </a:r>
            <a:r>
              <a:rPr kumimoji="1" lang="ja-JP" altLang="en-US" sz="1400" b="1" dirty="0"/>
              <a:t>株式会社</a:t>
            </a:r>
          </a:p>
        </p:txBody>
      </p:sp>
    </p:spTree>
    <p:extLst>
      <p:ext uri="{BB962C8B-B14F-4D97-AF65-F5344CB8AC3E}">
        <p14:creationId xmlns:p14="http://schemas.microsoft.com/office/powerpoint/2010/main" val="4220678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51520" y="260648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YYYY</a:t>
            </a:r>
            <a:r>
              <a:rPr kumimoji="1" lang="ja-JP" altLang="en-US" dirty="0"/>
              <a:t>年</a:t>
            </a:r>
            <a:r>
              <a:rPr kumimoji="1" lang="en-US" altLang="ja-JP" dirty="0"/>
              <a:t>MM</a:t>
            </a:r>
            <a:r>
              <a:rPr kumimoji="1" lang="ja-JP" altLang="en-US" dirty="0"/>
              <a:t>月</a:t>
            </a:r>
            <a:r>
              <a:rPr kumimoji="1" lang="en-US" altLang="ja-JP" dirty="0"/>
              <a:t>DD</a:t>
            </a:r>
            <a:r>
              <a:rPr kumimoji="1" lang="ja-JP" altLang="en-US" dirty="0"/>
              <a:t>日</a:t>
            </a:r>
            <a:endParaRPr kumimoji="1" lang="en-US" altLang="ja-JP" dirty="0"/>
          </a:p>
          <a:p>
            <a:r>
              <a:rPr lang="ja-JP" altLang="en-US" dirty="0"/>
              <a:t>第○回愛知県医学検査学会</a:t>
            </a:r>
            <a:endParaRPr kumimoji="1" lang="ja-JP" altLang="en-US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971600" y="5013176"/>
            <a:ext cx="716479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角丸四角形 7"/>
          <p:cNvSpPr/>
          <p:nvPr/>
        </p:nvSpPr>
        <p:spPr>
          <a:xfrm>
            <a:off x="971600" y="5301208"/>
            <a:ext cx="7344816" cy="1080120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077834" y="544522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利益相反の有無　：　無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979712" y="5856799"/>
            <a:ext cx="5760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/>
              <a:t>※</a:t>
            </a:r>
            <a:r>
              <a:rPr lang="ja-JP" altLang="en-US" sz="1400" b="1" dirty="0"/>
              <a:t>この演題に関連し、開示すべき</a:t>
            </a:r>
            <a:r>
              <a:rPr lang="en-US" altLang="ja-JP" sz="1400" b="1" dirty="0"/>
              <a:t>COI</a:t>
            </a:r>
            <a:r>
              <a:rPr lang="ja-JP" altLang="en-US" sz="1400" b="1" dirty="0"/>
              <a:t>関係にある企業などはありません</a:t>
            </a:r>
            <a:endParaRPr kumimoji="1" lang="ja-JP" altLang="en-US" sz="1400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092280" y="260648"/>
            <a:ext cx="18002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ja-JP" altLang="en-US" b="1">
                <a:ea typeface="ＭＳ Ｐゴシック"/>
              </a:rPr>
              <a:t>様式</a:t>
            </a:r>
            <a:r>
              <a:rPr lang="ja-JP" altLang="en-US" b="1">
                <a:ea typeface="ＭＳ Ｐゴシック"/>
              </a:rPr>
              <a:t>22</a:t>
            </a:r>
            <a:r>
              <a:rPr lang="en-US" altLang="ja-JP" b="1" dirty="0">
                <a:ea typeface="ＭＳ Ｐゴシック"/>
              </a:rPr>
              <a:t>-B</a:t>
            </a:r>
            <a:endParaRPr kumimoji="1" lang="en-US" altLang="ja-JP" b="1" dirty="0"/>
          </a:p>
          <a:p>
            <a:r>
              <a:rPr lang="ja-JP" altLang="en-US" b="1" dirty="0"/>
              <a:t>ポスター発表用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3024433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51520" y="260648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YYYY</a:t>
            </a:r>
            <a:r>
              <a:rPr kumimoji="1" lang="ja-JP" altLang="en-US" dirty="0"/>
              <a:t>年</a:t>
            </a:r>
            <a:r>
              <a:rPr kumimoji="1" lang="en-US" altLang="ja-JP" dirty="0"/>
              <a:t>MM</a:t>
            </a:r>
            <a:r>
              <a:rPr kumimoji="1" lang="ja-JP" altLang="en-US" dirty="0"/>
              <a:t>月</a:t>
            </a:r>
            <a:r>
              <a:rPr lang="en-US" altLang="ja-JP" dirty="0"/>
              <a:t>DD</a:t>
            </a:r>
            <a:r>
              <a:rPr kumimoji="1" lang="ja-JP" altLang="en-US" dirty="0"/>
              <a:t>日</a:t>
            </a:r>
            <a:endParaRPr kumimoji="1" lang="en-US" altLang="ja-JP" dirty="0"/>
          </a:p>
          <a:p>
            <a:r>
              <a:rPr lang="ja-JP" altLang="en-US" dirty="0"/>
              <a:t>第○回愛知県医学検査学会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092280" y="260648"/>
            <a:ext cx="18002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ja-JP" altLang="en-US" b="1">
                <a:ea typeface="ＭＳ Ｐゴシック"/>
              </a:rPr>
              <a:t>様式</a:t>
            </a:r>
            <a:r>
              <a:rPr lang="ja-JP" altLang="en-US" b="1">
                <a:ea typeface="ＭＳ Ｐゴシック"/>
              </a:rPr>
              <a:t>22</a:t>
            </a:r>
            <a:r>
              <a:rPr lang="en-US" altLang="ja-JP" b="1" dirty="0">
                <a:ea typeface="ＭＳ Ｐゴシック"/>
              </a:rPr>
              <a:t>-B</a:t>
            </a:r>
            <a:endParaRPr kumimoji="1" lang="en-US" altLang="ja-JP" b="1" dirty="0"/>
          </a:p>
          <a:p>
            <a:r>
              <a:rPr lang="ja-JP" altLang="en-US" b="1" dirty="0"/>
              <a:t>ポスター発表用</a:t>
            </a:r>
            <a:endParaRPr kumimoji="1" lang="ja-JP" altLang="en-US" b="1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971600" y="5013176"/>
            <a:ext cx="716479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角丸四角形 7"/>
          <p:cNvSpPr/>
          <p:nvPr/>
        </p:nvSpPr>
        <p:spPr>
          <a:xfrm>
            <a:off x="971600" y="5301208"/>
            <a:ext cx="7344816" cy="1080120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077834" y="544522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利益相反の有無　：　有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267744" y="5805264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/>
              <a:t>※</a:t>
            </a:r>
            <a:r>
              <a:rPr lang="ja-JP" altLang="en-US" sz="1400" b="1" dirty="0"/>
              <a:t>この演題に関連し、開示すべき</a:t>
            </a:r>
            <a:r>
              <a:rPr lang="en-US" altLang="ja-JP" sz="1400" b="1" dirty="0"/>
              <a:t>COI</a:t>
            </a:r>
            <a:r>
              <a:rPr lang="ja-JP" altLang="en-US" sz="1400" b="1" dirty="0"/>
              <a:t>関係にある企業名</a:t>
            </a:r>
            <a:endParaRPr lang="en-US" altLang="ja-JP" sz="1400" b="1" dirty="0"/>
          </a:p>
          <a:p>
            <a:r>
              <a:rPr kumimoji="1" lang="ja-JP" altLang="en-US" sz="1400" b="1" dirty="0"/>
              <a:t>　　　　　　　</a:t>
            </a:r>
            <a:r>
              <a:rPr kumimoji="1" lang="en-US" altLang="ja-JP" sz="1400" b="1" dirty="0"/>
              <a:t>XXX</a:t>
            </a:r>
            <a:r>
              <a:rPr kumimoji="1" lang="ja-JP" altLang="en-US" sz="1400" b="1" dirty="0"/>
              <a:t>株式会社、</a:t>
            </a:r>
            <a:r>
              <a:rPr kumimoji="1" lang="en-US" altLang="ja-JP" sz="1400" b="1" dirty="0"/>
              <a:t>YYY</a:t>
            </a:r>
            <a:r>
              <a:rPr kumimoji="1" lang="ja-JP" altLang="en-US" sz="1400" b="1" dirty="0"/>
              <a:t>株式会社</a:t>
            </a:r>
          </a:p>
        </p:txBody>
      </p:sp>
    </p:spTree>
    <p:extLst>
      <p:ext uri="{BB962C8B-B14F-4D97-AF65-F5344CB8AC3E}">
        <p14:creationId xmlns:p14="http://schemas.microsoft.com/office/powerpoint/2010/main" val="3205742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196</Words>
  <PresentationFormat>画面に合わせる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​​テーマ</vt:lpstr>
      <vt:lpstr>【タ　イ　ト　ル】</vt:lpstr>
      <vt:lpstr>【タ　イ　ト　ル】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2016-02-01T07:50:37Z</dcterms:created>
  <dcterms:modified xsi:type="dcterms:W3CDTF">2023-05-31T21:31:20Z</dcterms:modified>
</cp:coreProperties>
</file>